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разд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DDDDE16-2FE5-D2A5-0E5E-3D04B057B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A.M.A.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775962A-0650-F08B-9E97-9A83C0D20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0754" y="3675085"/>
            <a:ext cx="6831673" cy="108623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R.A.D.O.</a:t>
            </a:r>
          </a:p>
        </p:txBody>
      </p:sp>
    </p:spTree>
    <p:extLst>
      <p:ext uri="{BB962C8B-B14F-4D97-AF65-F5344CB8AC3E}">
        <p14:creationId xmlns:p14="http://schemas.microsoft.com/office/powerpoint/2010/main" val="1816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9BDE0EC-6227-FBB4-B83A-75C15F900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304921"/>
            <a:ext cx="8361229" cy="2098226"/>
          </a:xfrm>
        </p:spPr>
        <p:txBody>
          <a:bodyPr/>
          <a:lstStyle/>
          <a:p>
            <a:r>
              <a:rPr lang="bg-BG" dirty="0"/>
              <a:t>Нашето преживяване</a:t>
            </a: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3B6AFC6-3778-EAD7-A9DE-29DE14985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4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A252412-4079-9C4F-5D96-8F0E42E5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7E310E6E-5569-C58C-E583-030D36457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873790"/>
            <a:ext cx="4443984" cy="823912"/>
          </a:xfrm>
        </p:spPr>
        <p:txBody>
          <a:bodyPr/>
          <a:lstStyle/>
          <a:p>
            <a:r>
              <a:rPr lang="en-US" dirty="0"/>
              <a:t>Ka</a:t>
            </a:r>
            <a:r>
              <a:rPr lang="bg-BG" dirty="0" err="1"/>
              <a:t>лоян</a:t>
            </a:r>
            <a:r>
              <a:rPr lang="bg-BG" dirty="0"/>
              <a:t> Янев</a:t>
            </a:r>
            <a:endParaRPr lang="en-US" dirty="0"/>
          </a:p>
        </p:txBody>
      </p:sp>
      <p:pic>
        <p:nvPicPr>
          <p:cNvPr id="10" name="Контейнер за съдържание 9">
            <a:extLst>
              <a:ext uri="{FF2B5EF4-FFF2-40B4-BE49-F238E27FC236}">
                <a16:creationId xmlns:a16="http://schemas.microsoft.com/office/drawing/2014/main" id="{35EE1696-92DB-E4D6-462D-AC6635CC8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0206" y="2879725"/>
            <a:ext cx="2198296" cy="2851680"/>
          </a:xfrm>
        </p:spPr>
      </p:pic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5496595C-D1A1-35A4-E717-077EE026C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161" y="2171700"/>
            <a:ext cx="2621772" cy="502706"/>
          </a:xfrm>
        </p:spPr>
        <p:txBody>
          <a:bodyPr/>
          <a:lstStyle/>
          <a:p>
            <a:r>
              <a:rPr lang="bg-BG" dirty="0"/>
              <a:t>Антоан </a:t>
            </a:r>
            <a:r>
              <a:rPr lang="bg-BG" dirty="0" err="1"/>
              <a:t>Дамов</a:t>
            </a:r>
            <a:endParaRPr lang="en-US" dirty="0"/>
          </a:p>
        </p:txBody>
      </p:sp>
      <p:sp>
        <p:nvSpPr>
          <p:cNvPr id="7" name="Текстов контейнер 4">
            <a:extLst>
              <a:ext uri="{FF2B5EF4-FFF2-40B4-BE49-F238E27FC236}">
                <a16:creationId xmlns:a16="http://schemas.microsoft.com/office/drawing/2014/main" id="{A522C246-9512-A5E3-F6F2-456E3B87320C}"/>
              </a:ext>
            </a:extLst>
          </p:cNvPr>
          <p:cNvSpPr txBox="1">
            <a:spLocks/>
          </p:cNvSpPr>
          <p:nvPr/>
        </p:nvSpPr>
        <p:spPr>
          <a:xfrm>
            <a:off x="7642722" y="2183348"/>
            <a:ext cx="3330078" cy="5027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Йоан Михайлов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92C03C-AFFE-AE64-8431-620EF5EF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59" y="2746107"/>
            <a:ext cx="2024561" cy="285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1A8310F-4E7F-B4F1-B7D5-028B8C4F083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94" y="2811991"/>
            <a:ext cx="2271579" cy="302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3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A239C84-7961-BB99-F259-5E05359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D4D72E-44A8-4623-0EEB-63480286A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067" y="1914541"/>
            <a:ext cx="4443984" cy="823912"/>
          </a:xfrm>
        </p:spPr>
        <p:txBody>
          <a:bodyPr/>
          <a:lstStyle/>
          <a:p>
            <a:r>
              <a:rPr lang="bg-BG" dirty="0"/>
              <a:t>Мартин Филипов</a:t>
            </a:r>
            <a:endParaRPr lang="en-US" dirty="0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7D28730-EE3E-AB1E-22BB-D47C7E4CD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9527" y="2160579"/>
            <a:ext cx="2915139" cy="577874"/>
          </a:xfrm>
        </p:spPr>
        <p:txBody>
          <a:bodyPr/>
          <a:lstStyle/>
          <a:p>
            <a:r>
              <a:rPr lang="bg-BG" dirty="0"/>
              <a:t>Вилиян </a:t>
            </a:r>
            <a:r>
              <a:rPr lang="bg-BG" dirty="0" err="1"/>
              <a:t>Балчев</a:t>
            </a:r>
            <a:endParaRPr lang="en-US" dirty="0"/>
          </a:p>
        </p:txBody>
      </p:sp>
      <p:pic>
        <p:nvPicPr>
          <p:cNvPr id="8" name="Контейнер за съдържание 7">
            <a:extLst>
              <a:ext uri="{FF2B5EF4-FFF2-40B4-BE49-F238E27FC236}">
                <a16:creationId xmlns:a16="http://schemas.microsoft.com/office/drawing/2014/main" id="{6DFE900D-8433-A659-ABFC-826CE7CE7A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32945" y="2738453"/>
            <a:ext cx="2526109" cy="3231108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301955B-2D8F-6208-B933-A54B1F5A95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806" y="2781473"/>
            <a:ext cx="2526109" cy="318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ов контейнер 4">
            <a:extLst>
              <a:ext uri="{FF2B5EF4-FFF2-40B4-BE49-F238E27FC236}">
                <a16:creationId xmlns:a16="http://schemas.microsoft.com/office/drawing/2014/main" id="{5B2451C1-3754-7C80-8010-06B02B208A4C}"/>
              </a:ext>
            </a:extLst>
          </p:cNvPr>
          <p:cNvSpPr txBox="1">
            <a:spLocks/>
          </p:cNvSpPr>
          <p:nvPr/>
        </p:nvSpPr>
        <p:spPr>
          <a:xfrm>
            <a:off x="8198987" y="2160579"/>
            <a:ext cx="2915139" cy="577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30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Ангел Стоянов</a:t>
            </a:r>
          </a:p>
          <a:p>
            <a:r>
              <a:rPr lang="bg-BG" dirty="0"/>
              <a:t>(ментор)</a:t>
            </a:r>
            <a:endParaRPr lang="en-US" dirty="0"/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ACEBD814-BDFB-EDBA-FFB2-A75DAB15F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715" y="2750177"/>
            <a:ext cx="2751515" cy="32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0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D54F6D6-04F6-B014-B506-D0782395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Същинското преживяване</a:t>
            </a:r>
            <a:endParaRPr lang="en-US" dirty="0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4F51C5EA-A77D-A1DB-8236-F3034B120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bg-BG" dirty="0"/>
              <a:t>-работа в екип</a:t>
            </a:r>
          </a:p>
          <a:p>
            <a:r>
              <a:rPr lang="bg-BG" dirty="0"/>
              <a:t>-работа с </a:t>
            </a:r>
            <a:r>
              <a:rPr lang="en-US" dirty="0"/>
              <a:t>AI</a:t>
            </a:r>
            <a:endParaRPr lang="bg-BG" dirty="0"/>
          </a:p>
          <a:p>
            <a:r>
              <a:rPr lang="bg-BG" dirty="0"/>
              <a:t>-работа с други екипи</a:t>
            </a:r>
            <a:endParaRPr lang="en-US" dirty="0"/>
          </a:p>
        </p:txBody>
      </p:sp>
      <p:sp>
        <p:nvSpPr>
          <p:cNvPr id="12" name="Контейнер за картина 11">
            <a:extLst>
              <a:ext uri="{FF2B5EF4-FFF2-40B4-BE49-F238E27FC236}">
                <a16:creationId xmlns:a16="http://schemas.microsoft.com/office/drawing/2014/main" id="{E1FFB55D-139E-D8E4-9F4E-027FCD5B004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1F20A5E4-B49E-618A-7BA2-BE4E00AD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24303"/>
            <a:ext cx="5076613" cy="68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0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2F667EF-6DC2-E1E8-A63F-1D7B868F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Благодарим за вниманието</a:t>
            </a:r>
            <a:endParaRPr lang="en-US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11545085-A1D5-2F8D-771E-FCAC98C2F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609A937-0C66-8D15-73F2-6C0FDD57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9A14637-EE6D-EF47-2F76-5C61798CA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EDE8D679-65BC-7F14-06E3-5A532CAF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FB9A222C-8D1D-6354-3E8B-0030E52AC926}"/>
              </a:ext>
            </a:extLst>
          </p:cNvPr>
          <p:cNvSpPr txBox="1"/>
          <p:nvPr/>
        </p:nvSpPr>
        <p:spPr>
          <a:xfrm>
            <a:off x="1219200" y="2659559"/>
            <a:ext cx="117136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4400" dirty="0"/>
              <a:t>ПРЕДСТАВЕТЕ СИ СЛЕДНАТА СИТУАЦИЯ…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130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doist: Planner &amp; Calendar - Download ...">
            <a:extLst>
              <a:ext uri="{FF2B5EF4-FFF2-40B4-BE49-F238E27FC236}">
                <a16:creationId xmlns:a16="http://schemas.microsoft.com/office/drawing/2014/main" id="{3D1E459D-FDE8-FB85-8480-7B0E3918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98" y="2212340"/>
            <a:ext cx="2250992" cy="225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tion Review | PCMag">
            <a:extLst>
              <a:ext uri="{FF2B5EF4-FFF2-40B4-BE49-F238E27FC236}">
                <a16:creationId xmlns:a16="http://schemas.microsoft.com/office/drawing/2014/main" id="{63E1945C-5BA5-44BD-E1F3-8C992C5D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67" y="3698240"/>
            <a:ext cx="2340529" cy="234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0DB4AE4-C417-B5A9-33B2-F1012D521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2" y="3469639"/>
            <a:ext cx="2580637" cy="258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mestripe - Apps on Google Play">
            <a:extLst>
              <a:ext uri="{FF2B5EF4-FFF2-40B4-BE49-F238E27FC236}">
                <a16:creationId xmlns:a16="http://schemas.microsoft.com/office/drawing/2014/main" id="{79EB4BC9-8410-D64F-F2E9-AEDC5899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25" y="415445"/>
            <a:ext cx="2340529" cy="234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week - Help &amp; Support">
            <a:extLst>
              <a:ext uri="{FF2B5EF4-FFF2-40B4-BE49-F238E27FC236}">
                <a16:creationId xmlns:a16="http://schemas.microsoft.com/office/drawing/2014/main" id="{D43255CF-3FCC-34BC-0830-C3E0807A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3" y="415446"/>
            <a:ext cx="1972702" cy="241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FF9516-A03A-7123-8F61-4B98BCD09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21" y="2172810"/>
            <a:ext cx="2096924" cy="20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7DAA61F-FE2D-D0AD-DB2B-E04C58BC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51" y="1916099"/>
            <a:ext cx="2481089" cy="248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36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Top free Health &amp; fitness Apps on PC | Microsoft Store">
            <a:extLst>
              <a:ext uri="{FF2B5EF4-FFF2-40B4-BE49-F238E27FC236}">
                <a16:creationId xmlns:a16="http://schemas.microsoft.com/office/drawing/2014/main" id="{E315CDBC-6155-DB51-B051-53D5250C7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39" y="927576"/>
            <a:ext cx="2138680" cy="213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orkout at home clearance for women app">
            <a:extLst>
              <a:ext uri="{FF2B5EF4-FFF2-40B4-BE49-F238E27FC236}">
                <a16:creationId xmlns:a16="http://schemas.microsoft.com/office/drawing/2014/main" id="{60B2C3B0-4540-88B6-0652-F647D5B3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22" y="214233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ym Workouts Fitness Trainings - Apps on Google Play">
            <a:extLst>
              <a:ext uri="{FF2B5EF4-FFF2-40B4-BE49-F238E27FC236}">
                <a16:creationId xmlns:a16="http://schemas.microsoft.com/office/drawing/2014/main" id="{6DF5CD1B-538E-0361-0A6F-8C5703A7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60" y="3429000"/>
            <a:ext cx="2021840" cy="202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tness App Icon 1024x1024 PNG Transparent Background, Free Download #286 -  FreeIconsPNG">
            <a:extLst>
              <a:ext uri="{FF2B5EF4-FFF2-40B4-BE49-F238E27FC236}">
                <a16:creationId xmlns:a16="http://schemas.microsoft.com/office/drawing/2014/main" id="{3F3714C4-02DD-E174-1C7E-B187AE86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824" y="743744"/>
            <a:ext cx="2121376" cy="212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tness Point. by ZERO ONE GmbH">
            <a:extLst>
              <a:ext uri="{FF2B5EF4-FFF2-40B4-BE49-F238E27FC236}">
                <a16:creationId xmlns:a16="http://schemas.microsoft.com/office/drawing/2014/main" id="{5A030EB4-89B3-E478-8CE9-9BE04B9D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39" y="322072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orkout for Women at home - Apps on Google Play">
            <a:extLst>
              <a:ext uri="{FF2B5EF4-FFF2-40B4-BE49-F238E27FC236}">
                <a16:creationId xmlns:a16="http://schemas.microsoft.com/office/drawing/2014/main" id="{8253718E-DA5D-FC11-4E33-971C90AF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86" y="2301240"/>
            <a:ext cx="1984216" cy="198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itProSport v4.102 APK (Paid) Download">
            <a:extLst>
              <a:ext uri="{FF2B5EF4-FFF2-40B4-BE49-F238E27FC236}">
                <a16:creationId xmlns:a16="http://schemas.microsoft.com/office/drawing/2014/main" id="{D5E8B54B-90B6-5219-60F2-FE08DD67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940" y="157884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6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6D20A4-CD7C-180D-8B7F-CCA82283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50,000+ Sad Person Pictures | Download Free Images on Unsplash">
            <a:extLst>
              <a:ext uri="{FF2B5EF4-FFF2-40B4-BE49-F238E27FC236}">
                <a16:creationId xmlns:a16="http://schemas.microsoft.com/office/drawing/2014/main" id="{7950A186-8A63-42AC-6E43-1E16EBA42E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014" y="685800"/>
            <a:ext cx="4142105" cy="55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03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4B33EED-85A5-3E3C-1B64-0E801BEC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D270797-FE0B-2F64-44E8-829BF696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96" y="1943100"/>
            <a:ext cx="3269304" cy="326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21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0379DC0-9E67-1909-ACC3-8FEB60E6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assistant manager</a:t>
            </a:r>
            <a:br>
              <a:rPr lang="en-US" dirty="0"/>
            </a:br>
            <a:r>
              <a:rPr lang="en-US" dirty="0"/>
              <a:t>A.M.A.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B89A9B5-2F55-388E-6A64-6C9AFE903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Увеличена продуктивност</a:t>
            </a:r>
          </a:p>
          <a:p>
            <a:r>
              <a:rPr lang="bg-BG" sz="3200" dirty="0"/>
              <a:t>Премахва застоялия начин на живот</a:t>
            </a:r>
          </a:p>
          <a:p>
            <a:r>
              <a:rPr lang="bg-BG" sz="3200" dirty="0"/>
              <a:t>Дава предложения за воденето на по-активен начин на живот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544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59D6A39-8BF1-4270-36F9-D121D22EA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ДЕМО</a:t>
            </a: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C6534522-20BB-5013-7F5F-16CEAF982F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0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BF5A94C-F9A2-E5A3-118A-35FCEE43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Използвани технологии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F3342BD-95A7-98D2-F43F-5E339E00D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effectLst/>
              </a:rPr>
              <a:t>Flask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</a:rPr>
              <a:t>Ollama</a:t>
            </a:r>
            <a:r>
              <a:rPr lang="en-US" b="0" dirty="0">
                <a:solidFill>
                  <a:schemeClr val="tx1"/>
                </a:solidFill>
                <a:effectLst/>
              </a:rPr>
              <a:t> (default AI </a:t>
            </a:r>
            <a:r>
              <a:rPr lang="bg-BG" b="0" dirty="0">
                <a:solidFill>
                  <a:schemeClr val="tx1"/>
                </a:solidFill>
                <a:effectLst/>
              </a:rPr>
              <a:t>модел е </a:t>
            </a:r>
            <a:r>
              <a:rPr lang="en-US" b="0" dirty="0">
                <a:solidFill>
                  <a:schemeClr val="tx1"/>
                </a:solidFill>
                <a:effectLst/>
              </a:rPr>
              <a:t>deepseek-r1:14b)</a:t>
            </a:r>
          </a:p>
          <a:p>
            <a:r>
              <a:rPr lang="en-US" b="0" dirty="0">
                <a:solidFill>
                  <a:schemeClr val="tx1"/>
                </a:solidFill>
                <a:effectLst/>
              </a:rPr>
              <a:t>SQLite</a:t>
            </a:r>
          </a:p>
          <a:p>
            <a:r>
              <a:rPr lang="en-US" b="0" dirty="0">
                <a:solidFill>
                  <a:schemeClr val="tx1"/>
                </a:solidFill>
                <a:effectLst/>
              </a:rPr>
              <a:t>Tailwind CSS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</a:rPr>
              <a:t>DaisyUI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Javascript</a:t>
            </a:r>
            <a:r>
              <a:rPr lang="en-US" dirty="0">
                <a:solidFill>
                  <a:schemeClr val="tx1"/>
                </a:solidFill>
              </a:rPr>
              <a:t>, HTML</a:t>
            </a:r>
            <a:endParaRPr lang="bg-BG" b="0" dirty="0">
              <a:solidFill>
                <a:schemeClr val="tx1"/>
              </a:solidFill>
              <a:effectLst/>
            </a:endParaRPr>
          </a:p>
          <a:p>
            <a:endParaRPr lang="en-US" b="0" dirty="0">
              <a:solidFill>
                <a:schemeClr val="tx1"/>
              </a:solidFill>
              <a:effectLst/>
            </a:endParaRPr>
          </a:p>
          <a:p>
            <a:endParaRPr lang="en-US" b="0" dirty="0">
              <a:solidFill>
                <a:schemeClr val="tx1"/>
              </a:solidFill>
              <a:effectLst/>
            </a:endParaRPr>
          </a:p>
          <a:p>
            <a:endParaRPr lang="en-US" b="0" dirty="0">
              <a:solidFill>
                <a:schemeClr val="tx1"/>
              </a:solidFill>
              <a:effectLst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22873"/>
      </p:ext>
    </p:extLst>
  </p:cSld>
  <p:clrMapOvr>
    <a:masterClrMapping/>
  </p:clrMapOvr>
</p:sld>
</file>

<file path=ppt/theme/theme1.xml><?xml version="1.0" encoding="utf-8"?>
<a:theme xmlns:a="http://schemas.openxmlformats.org/drawingml/2006/main" name="Реколт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{03E92CBC-D8C9-4DA8-AB7B-CA4A724349A1}tf10001105</Template>
  <TotalTime>538</TotalTime>
  <Words>102</Words>
  <Application>Microsoft Office PowerPoint</Application>
  <PresentationFormat>Широк екран</PresentationFormat>
  <Paragraphs>33</Paragraphs>
  <Slides>14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17" baseType="lpstr">
      <vt:lpstr>Arial</vt:lpstr>
      <vt:lpstr>Franklin Gothic Book</vt:lpstr>
      <vt:lpstr>Реколта</vt:lpstr>
      <vt:lpstr>A.M.A.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Advanced assistant manager A.M.A.</vt:lpstr>
      <vt:lpstr>ДЕМО</vt:lpstr>
      <vt:lpstr>Използвани технологии</vt:lpstr>
      <vt:lpstr>Нашето преживяване</vt:lpstr>
      <vt:lpstr>Frontend</vt:lpstr>
      <vt:lpstr>Backend</vt:lpstr>
      <vt:lpstr>Същинското преживяване</vt:lpstr>
      <vt:lpstr>Благодарим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Yoan YM7</dc:creator>
  <cp:lastModifiedBy>Yoan YM7</cp:lastModifiedBy>
  <cp:revision>1</cp:revision>
  <dcterms:created xsi:type="dcterms:W3CDTF">2025-03-21T14:32:57Z</dcterms:created>
  <dcterms:modified xsi:type="dcterms:W3CDTF">2025-03-21T23:31:03Z</dcterms:modified>
</cp:coreProperties>
</file>